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71C1-8EDE-41DB-A36E-B433E2B618B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B452-E0EE-46D4-9F60-ECFE94C7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5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71C1-8EDE-41DB-A36E-B433E2B618B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B452-E0EE-46D4-9F60-ECFE94C7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4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71C1-8EDE-41DB-A36E-B433E2B618B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B452-E0EE-46D4-9F60-ECFE94C7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2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71C1-8EDE-41DB-A36E-B433E2B618B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B452-E0EE-46D4-9F60-ECFE94C7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1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71C1-8EDE-41DB-A36E-B433E2B618B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B452-E0EE-46D4-9F60-ECFE94C7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69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71C1-8EDE-41DB-A36E-B433E2B618B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B452-E0EE-46D4-9F60-ECFE94C7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0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71C1-8EDE-41DB-A36E-B433E2B618B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B452-E0EE-46D4-9F60-ECFE94C7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2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71C1-8EDE-41DB-A36E-B433E2B618B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B452-E0EE-46D4-9F60-ECFE94C7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5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71C1-8EDE-41DB-A36E-B433E2B618B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B452-E0EE-46D4-9F60-ECFE94C7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71C1-8EDE-41DB-A36E-B433E2B618B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B452-E0EE-46D4-9F60-ECFE94C7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55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71C1-8EDE-41DB-A36E-B433E2B618B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B452-E0EE-46D4-9F60-ECFE94C7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7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C71C1-8EDE-41DB-A36E-B433E2B618B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BB452-E0EE-46D4-9F60-ECFE94C7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4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516359"/>
              </p:ext>
            </p:extLst>
          </p:nvPr>
        </p:nvGraphicFramePr>
        <p:xfrm>
          <a:off x="1410101" y="0"/>
          <a:ext cx="9572323" cy="689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2514537" imgH="1943033" progId="AcroExch.Document.DC">
                  <p:embed/>
                </p:oleObj>
              </mc:Choice>
              <mc:Fallback>
                <p:oleObj name="Acrobat Document" r:id="rId3" imgW="2514537" imgH="194303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0101" y="0"/>
                        <a:ext cx="9572323" cy="6891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814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581920"/>
              </p:ext>
            </p:extLst>
          </p:nvPr>
        </p:nvGraphicFramePr>
        <p:xfrm>
          <a:off x="1179095" y="255068"/>
          <a:ext cx="10510787" cy="6328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3" imgW="2514537" imgH="1943033" progId="AcroExch.Document.DC">
                  <p:embed/>
                </p:oleObj>
              </mc:Choice>
              <mc:Fallback>
                <p:oleObj name="Acrobat Document" r:id="rId3" imgW="2514537" imgH="194303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9095" y="255068"/>
                        <a:ext cx="10510787" cy="6328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24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Pavement Condition Index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70 PCI = $722,000 per year</a:t>
            </a:r>
          </a:p>
          <a:p>
            <a:endParaRPr lang="en-US" dirty="0"/>
          </a:p>
          <a:p>
            <a:pPr algn="ctr"/>
            <a:r>
              <a:rPr lang="en-US" dirty="0" smtClean="0"/>
              <a:t>71 PCI = $794,000 per year</a:t>
            </a:r>
          </a:p>
          <a:p>
            <a:endParaRPr lang="en-US" dirty="0"/>
          </a:p>
          <a:p>
            <a:pPr algn="ctr"/>
            <a:r>
              <a:rPr lang="en-US" dirty="0" smtClean="0"/>
              <a:t>72 PCI = $1,000,000 per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42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Acrobat Document</vt:lpstr>
      <vt:lpstr>,</vt:lpstr>
      <vt:lpstr>PowerPoint Presentation</vt:lpstr>
      <vt:lpstr>Pavement Condition Index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</dc:title>
  <dc:creator>Darren Caniparoli</dc:creator>
  <cp:lastModifiedBy>Tami Bannick</cp:lastModifiedBy>
  <cp:revision>2</cp:revision>
  <dcterms:created xsi:type="dcterms:W3CDTF">2023-03-28T23:54:32Z</dcterms:created>
  <dcterms:modified xsi:type="dcterms:W3CDTF">2023-03-28T23:56:45Z</dcterms:modified>
</cp:coreProperties>
</file>